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8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3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8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44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8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81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8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3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9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0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6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06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8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6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BF7D796-1DCD-40C5-9745-C67B04FB60F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972E04A-861E-48E5-A5F0-75EFBF9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23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308" y="102079"/>
            <a:ext cx="8676222" cy="3200400"/>
          </a:xfrm>
        </p:spPr>
        <p:txBody>
          <a:bodyPr/>
          <a:lstStyle/>
          <a:p>
            <a:r>
              <a:rPr lang="en-US" b="1" dirty="0">
                <a:effectLst/>
              </a:rPr>
              <a:t>What causes stress?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en-US" b="1" dirty="0" smtClean="0">
                <a:effectLst/>
              </a:rPr>
              <a:t>How </a:t>
            </a:r>
            <a:r>
              <a:rPr lang="en-US" b="1" dirty="0">
                <a:effectLst/>
              </a:rPr>
              <a:t>to cope with stress?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3302479"/>
            <a:ext cx="5010549" cy="33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86520"/>
            <a:ext cx="9905998" cy="755176"/>
          </a:xfrm>
        </p:spPr>
        <p:txBody>
          <a:bodyPr/>
          <a:lstStyle/>
          <a:p>
            <a:r>
              <a:rPr lang="en-US" dirty="0">
                <a:effectLst/>
              </a:rPr>
              <a:t>tips for coping with </a:t>
            </a:r>
            <a:r>
              <a:rPr lang="en-US" dirty="0" smtClean="0">
                <a:effectLst/>
              </a:rPr>
              <a:t>stress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941696"/>
            <a:ext cx="9905998" cy="337099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/>
              </a:rPr>
              <a:t>Learn to manage your time more effectively </a:t>
            </a:r>
            <a:endParaRPr lang="ru-RU" b="1" dirty="0" smtClean="0">
              <a:effectLst/>
            </a:endParaRPr>
          </a:p>
          <a:p>
            <a:r>
              <a:rPr lang="en-US" b="1" dirty="0">
                <a:effectLst/>
              </a:rPr>
              <a:t>Make small changes towards a healthier lifestyle </a:t>
            </a:r>
            <a:endParaRPr lang="ru-RU" b="1" dirty="0" smtClean="0">
              <a:effectLst/>
            </a:endParaRPr>
          </a:p>
          <a:p>
            <a:r>
              <a:rPr lang="en-US" b="1" dirty="0">
                <a:effectLst/>
              </a:rPr>
              <a:t>Know your limitations and don</a:t>
            </a:r>
            <a:r>
              <a:rPr lang="ru-RU" b="1" dirty="0">
                <a:effectLst/>
              </a:rPr>
              <a:t>’</a:t>
            </a:r>
            <a:r>
              <a:rPr lang="en-US" b="1" dirty="0">
                <a:effectLst/>
              </a:rPr>
              <a:t>t take on too much </a:t>
            </a:r>
            <a:endParaRPr lang="ru-RU" b="1" dirty="0" smtClean="0">
              <a:effectLst/>
            </a:endParaRPr>
          </a:p>
          <a:p>
            <a:r>
              <a:rPr lang="en-US" b="1" dirty="0">
                <a:effectLst/>
              </a:rPr>
              <a:t>Avoid unnecessary conflicts </a:t>
            </a:r>
            <a:endParaRPr lang="ru-RU" b="1" dirty="0" smtClean="0">
              <a:effectLst/>
            </a:endParaRPr>
          </a:p>
          <a:p>
            <a:r>
              <a:rPr lang="en-US" b="1" dirty="0">
                <a:effectLst/>
              </a:rPr>
              <a:t>Accept the things you can</a:t>
            </a:r>
            <a:r>
              <a:rPr lang="ru-RU" b="1" dirty="0">
                <a:effectLst/>
              </a:rPr>
              <a:t>’</a:t>
            </a:r>
            <a:r>
              <a:rPr lang="en-US" b="1" dirty="0">
                <a:effectLst/>
              </a:rPr>
              <a:t>t change </a:t>
            </a:r>
            <a:endParaRPr lang="ru-RU" b="1" dirty="0" smtClean="0">
              <a:effectLst/>
            </a:endParaRPr>
          </a:p>
          <a:p>
            <a:r>
              <a:rPr lang="en-US" b="1" dirty="0">
                <a:effectLst/>
              </a:rPr>
              <a:t>Take time out</a:t>
            </a:r>
            <a:endParaRPr lang="ru-RU" dirty="0">
              <a:effectLst/>
            </a:endParaRPr>
          </a:p>
          <a:p>
            <a:r>
              <a:rPr lang="en-US" b="1" dirty="0">
                <a:effectLst/>
              </a:rPr>
              <a:t>Harness the power of laughter </a:t>
            </a:r>
            <a:endParaRPr lang="ru-RU" b="1" dirty="0" smtClean="0">
              <a:effectLst/>
            </a:endParaRPr>
          </a:p>
          <a:p>
            <a:r>
              <a:rPr lang="en-US" b="1" dirty="0">
                <a:effectLst/>
              </a:rPr>
              <a:t>Welcome change as a challenge </a:t>
            </a: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27" y="2788692"/>
            <a:ext cx="3390573" cy="2269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0" y="-9098"/>
            <a:ext cx="2802680" cy="1874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88" y="612262"/>
            <a:ext cx="1952558" cy="224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19" y="1865194"/>
            <a:ext cx="2098331" cy="2128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94" y="4312076"/>
            <a:ext cx="3257141" cy="2442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127"/>
            <a:ext cx="3918312" cy="2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9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76104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Thank you for the attention</a:t>
            </a:r>
            <a:r>
              <a:rPr lang="en-US" sz="4000" dirty="0"/>
              <a:t>!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75" y="2081104"/>
            <a:ext cx="6105074" cy="45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9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947" y="0"/>
            <a:ext cx="9905998" cy="1905000"/>
          </a:xfrm>
        </p:spPr>
        <p:txBody>
          <a:bodyPr/>
          <a:lstStyle/>
          <a:p>
            <a:r>
              <a:rPr lang="en-US" dirty="0">
                <a:effectLst/>
              </a:rPr>
              <a:t>Everyone – adults, teens and even children – experiences stress at times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" y="1904999"/>
            <a:ext cx="4757951" cy="31719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8" y="1795816"/>
            <a:ext cx="4924567" cy="3280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42" y="3466105"/>
            <a:ext cx="4840179" cy="32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6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95701"/>
            <a:ext cx="9905998" cy="782472"/>
          </a:xfrm>
        </p:spPr>
        <p:txBody>
          <a:bodyPr/>
          <a:lstStyle/>
          <a:p>
            <a:r>
              <a:rPr lang="ru-RU" b="1" dirty="0" err="1">
                <a:effectLst/>
              </a:rPr>
              <a:t>Not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having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enough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time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29" y="2064140"/>
            <a:ext cx="6946710" cy="46311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078173"/>
            <a:ext cx="9905998" cy="1105469"/>
          </a:xfrm>
        </p:spPr>
        <p:txBody>
          <a:bodyPr/>
          <a:lstStyle/>
          <a:p>
            <a:r>
              <a:rPr lang="en-US" dirty="0">
                <a:effectLst/>
              </a:rPr>
              <a:t>Frequently you can be running around all day trying to balance all your tasks at work and at home, yet still not manage to tick everything off your list.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" y="2283633"/>
            <a:ext cx="6332561" cy="419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09767"/>
          </a:xfrm>
        </p:spPr>
        <p:txBody>
          <a:bodyPr/>
          <a:lstStyle/>
          <a:p>
            <a:r>
              <a:rPr lang="ru-RU" b="1" dirty="0" err="1">
                <a:effectLst/>
              </a:rPr>
              <a:t>Unhealthy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lifestyle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419367"/>
            <a:ext cx="9905998" cy="1351129"/>
          </a:xfrm>
        </p:spPr>
        <p:txBody>
          <a:bodyPr/>
          <a:lstStyle/>
          <a:p>
            <a:r>
              <a:rPr lang="en-US" dirty="0">
                <a:effectLst/>
              </a:rPr>
              <a:t>While some people might adopt an unhealthy lifestyle due to lack of time — for example by turning to fast food because they haven’t time to eat properly — others may have an unhealthy lifestyle because they are already stressed — for example by turning to smoking as coping mechanisms.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1" y="2931039"/>
            <a:ext cx="5729331" cy="3813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931039"/>
            <a:ext cx="5821402" cy="381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7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2472"/>
          </a:xfrm>
        </p:spPr>
        <p:txBody>
          <a:bodyPr/>
          <a:lstStyle/>
          <a:p>
            <a:r>
              <a:rPr lang="ru-RU" b="1" dirty="0" err="1">
                <a:effectLst/>
              </a:rPr>
              <a:t>Taking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on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too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much</a:t>
            </a:r>
            <a:r>
              <a:rPr lang="ru-RU" b="1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392072"/>
            <a:ext cx="9905998" cy="859809"/>
          </a:xfrm>
        </p:spPr>
        <p:txBody>
          <a:bodyPr/>
          <a:lstStyle/>
          <a:p>
            <a:r>
              <a:rPr lang="en-US" dirty="0">
                <a:effectLst/>
              </a:rPr>
              <a:t>You may have a tendency to take on too much both at work and in your home life, perhaps because you don’t want to let people down.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8" y="2251880"/>
            <a:ext cx="5819178" cy="4360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10" y="2251880"/>
            <a:ext cx="5813556" cy="43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64358"/>
          </a:xfrm>
        </p:spPr>
        <p:txBody>
          <a:bodyPr/>
          <a:lstStyle/>
          <a:p>
            <a:r>
              <a:rPr lang="en-US" b="1" dirty="0">
                <a:effectLst/>
              </a:rPr>
              <a:t>Conflicts in the workplace or at home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473958"/>
            <a:ext cx="9905998" cy="968991"/>
          </a:xfrm>
        </p:spPr>
        <p:txBody>
          <a:bodyPr/>
          <a:lstStyle/>
          <a:p>
            <a:r>
              <a:rPr lang="en-US" dirty="0">
                <a:effectLst/>
              </a:rPr>
              <a:t>If relationships are strained at home or in the workplace, then it’s more than likely that you’ll be stressed about them.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88" y="2797791"/>
            <a:ext cx="6192445" cy="3870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2442948"/>
            <a:ext cx="5827594" cy="38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3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09767"/>
          </a:xfrm>
        </p:spPr>
        <p:txBody>
          <a:bodyPr/>
          <a:lstStyle/>
          <a:p>
            <a:r>
              <a:rPr lang="en-US" b="1" dirty="0">
                <a:effectLst/>
              </a:rPr>
              <a:t>Inability to accept things as they are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419367"/>
            <a:ext cx="9905998" cy="1113431"/>
          </a:xfrm>
        </p:spPr>
        <p:txBody>
          <a:bodyPr/>
          <a:lstStyle/>
          <a:p>
            <a:r>
              <a:rPr lang="en-US" dirty="0">
                <a:effectLst/>
              </a:rPr>
              <a:t>If you try to change something that you really can’t change, then you’ll just be creating unnecessary stress that you can do without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7" y="2432386"/>
            <a:ext cx="6774383" cy="42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6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09767"/>
          </a:xfrm>
        </p:spPr>
        <p:txBody>
          <a:bodyPr/>
          <a:lstStyle/>
          <a:p>
            <a:r>
              <a:rPr lang="en-US" b="1" dirty="0">
                <a:effectLst/>
              </a:rPr>
              <a:t>Failure to take time out and relax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584" y="1373874"/>
            <a:ext cx="9905998" cy="1086136"/>
          </a:xfrm>
        </p:spPr>
        <p:txBody>
          <a:bodyPr/>
          <a:lstStyle/>
          <a:p>
            <a:r>
              <a:rPr lang="en-US" dirty="0">
                <a:effectLst/>
              </a:rPr>
              <a:t>Being constantly on the go means that you will be in a heightened state of tension all the time and your body will never have the chance to get rid of your stress.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0" y="2460010"/>
            <a:ext cx="6566563" cy="42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4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46245"/>
          </a:xfrm>
        </p:spPr>
        <p:txBody>
          <a:bodyPr/>
          <a:lstStyle/>
          <a:p>
            <a:r>
              <a:rPr lang="en-US" b="1" dirty="0">
                <a:effectLst/>
              </a:rPr>
              <a:t>Major life changes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528550"/>
            <a:ext cx="9905998" cy="813180"/>
          </a:xfrm>
        </p:spPr>
        <p:txBody>
          <a:bodyPr/>
          <a:lstStyle/>
          <a:p>
            <a:r>
              <a:rPr lang="en-US" dirty="0">
                <a:effectLst/>
              </a:rPr>
              <a:t>Significant changes in things that we have become accustomed to can be a real cause of stress.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6" y="2583976"/>
            <a:ext cx="5643061" cy="4130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0" y="2157249"/>
            <a:ext cx="6825052" cy="45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61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Сетчатая</Template>
  <TotalTime>47</TotalTime>
  <Words>322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Сетка</vt:lpstr>
      <vt:lpstr>What causes stress?  How to cope with stress? </vt:lpstr>
      <vt:lpstr>Everyone – adults, teens and even children – experiences stress at times</vt:lpstr>
      <vt:lpstr>Not having enough time</vt:lpstr>
      <vt:lpstr>Unhealthy lifestyle</vt:lpstr>
      <vt:lpstr>Taking on too much </vt:lpstr>
      <vt:lpstr>Conflicts in the workplace or at home</vt:lpstr>
      <vt:lpstr>Inability to accept things as they are</vt:lpstr>
      <vt:lpstr>Failure to take time out and relax</vt:lpstr>
      <vt:lpstr>Major life changes</vt:lpstr>
      <vt:lpstr>tips for coping with stress:</vt:lpstr>
      <vt:lpstr>Thank you for the attention!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causes stress?  How to cope with stress?</dc:title>
  <dc:creator>Арина</dc:creator>
  <cp:lastModifiedBy>Смагулова Айгерм</cp:lastModifiedBy>
  <cp:revision>7</cp:revision>
  <dcterms:created xsi:type="dcterms:W3CDTF">2017-05-04T18:11:12Z</dcterms:created>
  <dcterms:modified xsi:type="dcterms:W3CDTF">2020-03-25T05:50:08Z</dcterms:modified>
</cp:coreProperties>
</file>